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6F02E-F4F0-458E-A891-1C28AD8CA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964ABB-75D9-4717-AF1E-D5E573432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0EE5F8-747C-48A9-83B8-38736832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5D6130-98D2-4D68-BFD9-79C16431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921BF-C8C8-4AD9-8630-54A43E02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52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6DCF2-5E0D-4810-A890-82A39C32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3DA1EC-C28C-4A78-9325-2AB86AC5A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89182B-1981-4FBD-88C6-2F8FC255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BA0AFA-BCDC-4815-BD27-F1EAD55B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2687D2-65C8-4A19-9DB0-F37597DE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61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7DBF09A-948D-4D03-BDBE-C2F8B0724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9C7645-B3E2-4A71-95A1-909D0FF15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31F760-FF36-44EF-AC5D-1BAA7F44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04A5B8-C68E-4D4D-B732-EDC208A0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8432C3-2693-4540-86E9-24C3DF35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96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89EA7-ECA0-49F9-B8ED-A375299B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712E2C-0E0E-46EC-9AA1-0061809C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00C252-9D9C-4042-A272-5F8E402D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341868-57B6-4516-AB4A-0B90406D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3F1BF0-0DF7-4BBE-9EB9-0322F1DA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98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33E45-0806-41C0-BA57-89DCDF2C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F5B61C-E0C5-4DBD-9F7C-DCCB8EC5B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EF8A0-AB43-4A2C-A73E-B6AFA697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4A651-AB96-47F3-B373-2970987C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EED52F-62D8-45A5-8B4F-9B234840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081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9F04-114C-48A6-8E6F-0A2F4759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98243B-509A-46A5-97DB-63CB5B76B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C07495-291F-4DC9-9C30-32771403F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3D8B89-ABD7-447C-B9CA-1638DB52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45EC7A-4578-4F6D-BB96-BA2FA7681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3EBED1-40D3-4C96-8036-A955AF7E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00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BBC83-8049-42A8-9481-62A06902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CA7FE6-5A37-45A2-A9E9-15C2DA43C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C742F8-2FE6-487C-98B6-48BDA4AA6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7CD9AE-38D1-4168-A52B-A3439A873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51D735-5C6B-46F4-80E4-2727A57CA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CC3D63-8F19-4A08-894E-A2BF1564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A93EDC-35E2-4306-9907-0E5FE50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F642BE8-2ACE-4D61-A1BD-5DC9BC59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CCD612-468B-4C84-810C-0245645E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85C7F5-F122-43A6-BA88-077667132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26E7D0-6F58-4BC2-B38A-F1EAC9E6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439A4D-30A6-4226-921F-50AB8337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8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69C384C-6EA0-4616-A171-BEAEF565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BF16F4-B531-43EA-8E68-85945D7A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FB5940-9476-4E2F-887D-BB78A67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12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0CC2A-7BC1-436D-A9C7-BAF3ADE4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244B0C-7482-4E05-ACC7-5D3FE714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399359-94CA-4145-92A6-DE393D745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84D07D-0097-46B6-B714-16F7E20F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CE5177-0356-4B4B-A07A-90E98458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6D9A8D-71CF-43B9-84AA-70A793AF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30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E67C0-56B7-4B61-9D47-4A02BC41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4782B06-599D-4913-A222-0D426E5AD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CD4F47-3690-4DFC-9A51-33D25EE5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E1CA23-B05E-48F3-B666-2BE785BB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B06E8F-2D03-4A65-BD0A-73367BD9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33923E-6109-4FD4-8037-65A0B629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87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461EA-BA60-4E28-85ED-7AA7CC2D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990ACD-DED6-41BE-83F4-8BEEC8555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F7FBEC-DFA1-4D76-8CE6-529CEEFA7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1D568-1C61-4BA1-AEBC-3B4F2B91F96C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08EEA1-A071-4523-89B8-A1DB4426D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7B0F4B-B6EE-40AD-9289-1B45E9DE0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63B3B-0FF2-441E-A913-17274B287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76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44390-0A9E-4967-8303-D2CA79DFE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6771"/>
            <a:ext cx="9144000" cy="238760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Проект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WEB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ECB7C9-C4C5-4BE5-B8C3-1C27689D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4682" y="3214371"/>
            <a:ext cx="9144000" cy="1655762"/>
          </a:xfrm>
        </p:spPr>
        <p:txBody>
          <a:bodyPr/>
          <a:lstStyle/>
          <a:p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/>
              <a:t>Соловьев Даниил</a:t>
            </a:r>
            <a:endParaRPr lang="ru-R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6747432"/>
                  </p:ext>
                </p:extLst>
              </p:nvPr>
            </p:nvGraphicFramePr>
            <p:xfrm>
              <a:off x="7619503" y="1466875"/>
              <a:ext cx="3533084" cy="34949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33084" cy="3494991"/>
                    </a:xfrm>
                    <a:prstGeom prst="rect">
                      <a:avLst/>
                    </a:prstGeom>
                  </am3d:spPr>
                  <am3d:camera>
                    <am3d:pos x="0" y="0" z="753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697" d="1000000"/>
                    <am3d:preTrans dx="1147748" dy="-16466351" dz="-955141"/>
                    <am3d:scale>
                      <am3d:sx n="1000000" d="1000000"/>
                      <am3d:sy n="1000000" d="1000000"/>
                      <am3d:sz n="1000000" d="1000000"/>
                    </am3d:scale>
                    <am3d:rot ax="1466024" ay="2539098" az="10204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9503" y="1466875"/>
                <a:ext cx="3533084" cy="34949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4695049-2BA1-4D15-959E-8500600C9B1A}"/>
              </a:ext>
            </a:extLst>
          </p:cNvPr>
          <p:cNvSpPr/>
          <p:nvPr/>
        </p:nvSpPr>
        <p:spPr>
          <a:xfrm rot="1885744">
            <a:off x="-251691" y="-408028"/>
            <a:ext cx="774700" cy="1346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1371B1-0CCB-4168-B8BB-77D304C5A817}"/>
              </a:ext>
            </a:extLst>
          </p:cNvPr>
          <p:cNvSpPr/>
          <p:nvPr/>
        </p:nvSpPr>
        <p:spPr>
          <a:xfrm rot="20023616">
            <a:off x="-1117078" y="3874972"/>
            <a:ext cx="2234155" cy="50942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A342ACB-D32E-4511-9A75-38CF4A0793C5}"/>
              </a:ext>
            </a:extLst>
          </p:cNvPr>
          <p:cNvSpPr/>
          <p:nvPr/>
        </p:nvSpPr>
        <p:spPr>
          <a:xfrm rot="494939">
            <a:off x="-637019" y="278782"/>
            <a:ext cx="774700" cy="44152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2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29D3F9-642D-4A0C-B73A-BC415D630CEC}"/>
              </a:ext>
            </a:extLst>
          </p:cNvPr>
          <p:cNvSpPr/>
          <p:nvPr/>
        </p:nvSpPr>
        <p:spPr>
          <a:xfrm rot="1885744">
            <a:off x="-90213" y="-701533"/>
            <a:ext cx="774700" cy="1346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DFE0C9-CEEE-4A29-A2F7-39B7206C134F}"/>
              </a:ext>
            </a:extLst>
          </p:cNvPr>
          <p:cNvSpPr/>
          <p:nvPr/>
        </p:nvSpPr>
        <p:spPr>
          <a:xfrm rot="1885744">
            <a:off x="-127367" y="-654075"/>
            <a:ext cx="774700" cy="1346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46F0020-D9DD-4FFB-A32A-2EE14F1E2687}"/>
              </a:ext>
            </a:extLst>
          </p:cNvPr>
          <p:cNvSpPr/>
          <p:nvPr/>
        </p:nvSpPr>
        <p:spPr>
          <a:xfrm rot="20023616">
            <a:off x="-992754" y="3628925"/>
            <a:ext cx="2234155" cy="50942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1464C6-2D22-418A-8C90-C6ED0EDAAEF6}"/>
              </a:ext>
            </a:extLst>
          </p:cNvPr>
          <p:cNvSpPr/>
          <p:nvPr/>
        </p:nvSpPr>
        <p:spPr>
          <a:xfrm rot="494939">
            <a:off x="-512695" y="32735"/>
            <a:ext cx="774700" cy="44152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44390-0A9E-4967-8303-D2CA79DFE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12800" y="-6043929"/>
            <a:ext cx="9144000" cy="238760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Проект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WEB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ECB7C9-C4C5-4BE5-B8C3-1C27689D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735" y="298815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ru-RU" i="1" dirty="0"/>
              <a:t>описание</a:t>
            </a:r>
            <a:r>
              <a:rPr lang="ru-RU" b="1" i="1" dirty="0"/>
              <a:t>:</a:t>
            </a:r>
            <a:br>
              <a:rPr lang="ru-RU" b="1" dirty="0"/>
            </a:br>
            <a:r>
              <a:rPr lang="ru-RU" b="1" dirty="0"/>
              <a:t>Простое и удобное веб-приложение для управления файлами и папками с возможностью загрузки, скачивания и организации данных.</a:t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508012"/>
                  </p:ext>
                </p:extLst>
              </p:nvPr>
            </p:nvGraphicFramePr>
            <p:xfrm>
              <a:off x="9248242" y="3428999"/>
              <a:ext cx="3171205" cy="34949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71205" cy="3494992"/>
                    </a:xfrm>
                    <a:prstGeom prst="rect">
                      <a:avLst/>
                    </a:prstGeom>
                  </am3d:spPr>
                  <am3d:camera>
                    <am3d:pos x="0" y="0" z="753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697" d="1000000"/>
                    <am3d:preTrans dx="1147748" dy="-16466351" dz="-955141"/>
                    <am3d:scale>
                      <am3d:sx n="1000000" d="1000000"/>
                      <am3d:sy n="1000000" d="1000000"/>
                      <am3d:sz n="1000000" d="1000000"/>
                    </am3d:scale>
                    <am3d:rot ax="1015438" ay="719517" az="2170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8242" y="3428999"/>
                <a:ext cx="3171205" cy="349499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629C782-E09E-4F04-A828-2112D382937B}"/>
              </a:ext>
            </a:extLst>
          </p:cNvPr>
          <p:cNvSpPr txBox="1">
            <a:spLocks/>
          </p:cNvSpPr>
          <p:nvPr/>
        </p:nvSpPr>
        <p:spPr>
          <a:xfrm>
            <a:off x="574735" y="2038053"/>
            <a:ext cx="9144000" cy="18384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Задачи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-</a:t>
            </a:r>
            <a:r>
              <a:rPr lang="ru-RU" dirty="0"/>
              <a:t> </a:t>
            </a:r>
            <a:r>
              <a:rPr lang="ru-RU" b="1" dirty="0"/>
              <a:t>Локальное хранилище</a:t>
            </a:r>
            <a:r>
              <a:rPr lang="ru-RU" dirty="0"/>
              <a:t> – альтернатива облачным сервисам</a:t>
            </a:r>
            <a:br>
              <a:rPr lang="ru-RU" dirty="0"/>
            </a:br>
            <a:r>
              <a:rPr lang="en-US" dirty="0"/>
              <a:t>-</a:t>
            </a:r>
            <a:r>
              <a:rPr lang="ru-RU" dirty="0"/>
              <a:t> </a:t>
            </a:r>
            <a:r>
              <a:rPr lang="ru-RU" b="1" dirty="0"/>
              <a:t>Простота использования</a:t>
            </a:r>
            <a:r>
              <a:rPr lang="ru-RU" dirty="0"/>
              <a:t> – минималистичный интерфейс</a:t>
            </a:r>
            <a:br>
              <a:rPr lang="ru-RU" dirty="0"/>
            </a:br>
            <a:r>
              <a:rPr lang="en-US" dirty="0"/>
              <a:t>-</a:t>
            </a:r>
            <a:r>
              <a:rPr lang="ru-RU" b="1" dirty="0"/>
              <a:t> Безопасность</a:t>
            </a:r>
            <a:r>
              <a:rPr lang="ru-RU" dirty="0"/>
              <a:t> – защита данных пользователя</a:t>
            </a:r>
            <a:r>
              <a:rPr lang="en-US" dirty="0"/>
              <a:t>                                                                   -</a:t>
            </a:r>
            <a:r>
              <a:rPr lang="ru-RU" dirty="0"/>
              <a:t> </a:t>
            </a:r>
            <a:r>
              <a:rPr lang="ru-RU" b="1" dirty="0"/>
              <a:t>Удобная навигация</a:t>
            </a:r>
            <a:r>
              <a:rPr lang="ru-RU" dirty="0"/>
              <a:t> – просмотр и управление файлами</a:t>
            </a:r>
            <a:br>
              <a:rPr lang="ru-RU" dirty="0"/>
            </a:b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8BD48AD-7548-4CCA-AB6D-522FF3AAA23A}"/>
              </a:ext>
            </a:extLst>
          </p:cNvPr>
          <p:cNvSpPr txBox="1">
            <a:spLocks/>
          </p:cNvSpPr>
          <p:nvPr/>
        </p:nvSpPr>
        <p:spPr>
          <a:xfrm>
            <a:off x="574735" y="4203756"/>
            <a:ext cx="9144000" cy="158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i="1" dirty="0"/>
              <a:t>Для кого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-</a:t>
            </a:r>
            <a:r>
              <a:rPr lang="ru-RU" dirty="0"/>
              <a:t> </a:t>
            </a:r>
            <a:r>
              <a:rPr lang="ru-RU" sz="2000" b="1" dirty="0"/>
              <a:t>Пользователи, которым нужно простое хранилище</a:t>
            </a:r>
            <a:br>
              <a:rPr lang="ru-RU" dirty="0"/>
            </a:b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B036E-E9BB-4EF8-89F2-28FE8CF4B7F6}"/>
              </a:ext>
            </a:extLst>
          </p:cNvPr>
          <p:cNvSpPr txBox="1"/>
          <p:nvPr/>
        </p:nvSpPr>
        <p:spPr>
          <a:xfrm>
            <a:off x="48807" y="139315"/>
            <a:ext cx="23806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Цель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ru-RU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проекта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872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A00F9F-C659-4AEB-B731-267F547CAA41}"/>
              </a:ext>
            </a:extLst>
          </p:cNvPr>
          <p:cNvSpPr/>
          <p:nvPr/>
        </p:nvSpPr>
        <p:spPr>
          <a:xfrm rot="1885744">
            <a:off x="-127367" y="-654075"/>
            <a:ext cx="774700" cy="1346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737312-990B-4937-8FA4-84B1671CB3AA}"/>
              </a:ext>
            </a:extLst>
          </p:cNvPr>
          <p:cNvSpPr/>
          <p:nvPr/>
        </p:nvSpPr>
        <p:spPr>
          <a:xfrm rot="20023616">
            <a:off x="-992754" y="3628925"/>
            <a:ext cx="2234155" cy="50942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54D0BBD-CC8A-46B5-910D-BF2906AF972B}"/>
              </a:ext>
            </a:extLst>
          </p:cNvPr>
          <p:cNvSpPr/>
          <p:nvPr/>
        </p:nvSpPr>
        <p:spPr>
          <a:xfrm rot="494939">
            <a:off x="-512695" y="32735"/>
            <a:ext cx="774700" cy="44152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44390-0A9E-4967-8303-D2CA79DFE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12800" y="-6043929"/>
            <a:ext cx="9144000" cy="238760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Проект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WEB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ECB7C9-C4C5-4BE5-B8C3-1C27689D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735" y="298815"/>
            <a:ext cx="9144000" cy="2569892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3200" i="1" dirty="0"/>
              <a:t>Основные возможности</a:t>
            </a:r>
            <a:r>
              <a:rPr lang="ru-RU" sz="3200" b="1" dirty="0"/>
              <a:t>:</a:t>
            </a:r>
            <a:br>
              <a:rPr lang="ru-RU" sz="3200" b="1" dirty="0"/>
            </a:br>
            <a:r>
              <a:rPr lang="en-US" sz="3200" b="1" dirty="0"/>
              <a:t>- </a:t>
            </a:r>
            <a:r>
              <a:rPr lang="ru-RU" sz="3200" b="1" dirty="0"/>
              <a:t>Загрузка файлов</a:t>
            </a:r>
            <a:r>
              <a:rPr lang="ru-RU" sz="3200" dirty="0"/>
              <a:t> (JPG, PNG, PDF, DOCX и др.)</a:t>
            </a:r>
            <a:br>
              <a:rPr lang="ru-RU" sz="3200" dirty="0"/>
            </a:br>
            <a:r>
              <a:rPr lang="en-US" sz="3200" dirty="0"/>
              <a:t>-</a:t>
            </a:r>
            <a:r>
              <a:rPr lang="ru-RU" sz="3200" dirty="0"/>
              <a:t> </a:t>
            </a:r>
            <a:r>
              <a:rPr lang="ru-RU" sz="3200" b="1" dirty="0"/>
              <a:t>Создание папок</a:t>
            </a:r>
            <a:r>
              <a:rPr lang="ru-RU" sz="3200" dirty="0"/>
              <a:t> (вложенные директории)</a:t>
            </a:r>
            <a:br>
              <a:rPr lang="ru-RU" sz="3200" dirty="0"/>
            </a:br>
            <a:r>
              <a:rPr lang="en-US" sz="3200" dirty="0"/>
              <a:t>-</a:t>
            </a:r>
            <a:r>
              <a:rPr lang="ru-RU" sz="3200" dirty="0"/>
              <a:t> </a:t>
            </a:r>
            <a:r>
              <a:rPr lang="ru-RU" sz="3200" b="1" dirty="0"/>
              <a:t>Просмотр содержимого</a:t>
            </a:r>
            <a:r>
              <a:rPr lang="ru-RU" sz="3200" dirty="0"/>
              <a:t> (удобная навигация)</a:t>
            </a:r>
            <a:br>
              <a:rPr lang="ru-RU" sz="3200" dirty="0"/>
            </a:br>
            <a:r>
              <a:rPr lang="en-US" sz="3200" dirty="0"/>
              <a:t>-</a:t>
            </a:r>
            <a:r>
              <a:rPr lang="ru-RU" sz="3200" dirty="0"/>
              <a:t> </a:t>
            </a:r>
            <a:r>
              <a:rPr lang="ru-RU" sz="3200" b="1" dirty="0"/>
              <a:t>Скачивание и удаление</a:t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1265486"/>
                  </p:ext>
                </p:extLst>
              </p:nvPr>
            </p:nvGraphicFramePr>
            <p:xfrm>
              <a:off x="8991117" y="3486138"/>
              <a:ext cx="3685455" cy="3380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85455" cy="3380714"/>
                    </a:xfrm>
                    <a:prstGeom prst="rect">
                      <a:avLst/>
                    </a:prstGeom>
                  </am3d:spPr>
                  <am3d:camera>
                    <am3d:pos x="0" y="0" z="753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697" d="1000000"/>
                    <am3d:preTrans dx="1147748" dy="-16466351" dz="-955141"/>
                    <am3d:scale>
                      <am3d:sx n="1000000" d="1000000"/>
                      <am3d:sy n="1000000" d="1000000"/>
                      <am3d:sz n="1000000" d="1000000"/>
                    </am3d:scale>
                    <am3d:rot ax="972739" ay="-2118925" az="-5724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117" y="3486138"/>
                <a:ext cx="3685455" cy="338071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7B036E-E9BB-4EF8-89F2-28FE8CF4B7F6}"/>
              </a:ext>
            </a:extLst>
          </p:cNvPr>
          <p:cNvSpPr txBox="1"/>
          <p:nvPr/>
        </p:nvSpPr>
        <p:spPr>
          <a:xfrm>
            <a:off x="48807" y="139315"/>
            <a:ext cx="2380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Функционал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57D374-5407-40AD-98E7-7FFEA2D8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3" y="2630569"/>
            <a:ext cx="7772401" cy="3125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81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41A7646-EB6B-4BF9-ADA8-B5C1F1995B1C}"/>
              </a:ext>
            </a:extLst>
          </p:cNvPr>
          <p:cNvSpPr/>
          <p:nvPr/>
        </p:nvSpPr>
        <p:spPr>
          <a:xfrm rot="20023616">
            <a:off x="-992754" y="3628925"/>
            <a:ext cx="2234155" cy="50942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F8899A-44BD-4934-94A9-FE563BE4DFF0}"/>
              </a:ext>
            </a:extLst>
          </p:cNvPr>
          <p:cNvSpPr/>
          <p:nvPr/>
        </p:nvSpPr>
        <p:spPr>
          <a:xfrm rot="20023616">
            <a:off x="-992753" y="3660342"/>
            <a:ext cx="2234155" cy="50942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B08A9D1-BE81-4792-A8FC-87153C543846}"/>
              </a:ext>
            </a:extLst>
          </p:cNvPr>
          <p:cNvSpPr/>
          <p:nvPr/>
        </p:nvSpPr>
        <p:spPr>
          <a:xfrm rot="1885744">
            <a:off x="-127367" y="-654075"/>
            <a:ext cx="774700" cy="1346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B39A76B-8287-46BF-BE04-9F4A1C3C1FC3}"/>
              </a:ext>
            </a:extLst>
          </p:cNvPr>
          <p:cNvSpPr/>
          <p:nvPr/>
        </p:nvSpPr>
        <p:spPr>
          <a:xfrm rot="494939">
            <a:off x="-512695" y="32735"/>
            <a:ext cx="774700" cy="44152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3EF48B8-2607-4E9B-8FFD-00FD388FCD81}"/>
              </a:ext>
            </a:extLst>
          </p:cNvPr>
          <p:cNvSpPr/>
          <p:nvPr/>
        </p:nvSpPr>
        <p:spPr>
          <a:xfrm rot="1885744">
            <a:off x="-127366" y="-622658"/>
            <a:ext cx="774700" cy="1346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01043D2-4763-4821-B178-9E62B416173E}"/>
              </a:ext>
            </a:extLst>
          </p:cNvPr>
          <p:cNvSpPr/>
          <p:nvPr/>
        </p:nvSpPr>
        <p:spPr>
          <a:xfrm rot="494939">
            <a:off x="-512694" y="64152"/>
            <a:ext cx="774700" cy="44152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44390-0A9E-4967-8303-D2CA79DFE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12800" y="-6043929"/>
            <a:ext cx="9144000" cy="238760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Проект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WEB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ECB7C9-C4C5-4BE5-B8C3-1C27689D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99" y="706738"/>
            <a:ext cx="9144000" cy="256989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Backend:</a:t>
            </a:r>
            <a:br>
              <a:rPr lang="en-US" sz="2800" dirty="0"/>
            </a:br>
            <a:r>
              <a:rPr lang="ru-RU" sz="2800" dirty="0"/>
              <a:t>🐍 </a:t>
            </a:r>
            <a:r>
              <a:rPr lang="en-US" sz="2800" b="1" dirty="0"/>
              <a:t>Python</a:t>
            </a:r>
            <a:r>
              <a:rPr lang="en-US" sz="2800" dirty="0"/>
              <a:t> + </a:t>
            </a:r>
            <a:r>
              <a:rPr lang="en-US" sz="2800" b="1" dirty="0"/>
              <a:t>Flask</a:t>
            </a:r>
            <a:r>
              <a:rPr lang="en-US" sz="2800" dirty="0"/>
              <a:t> (</a:t>
            </a:r>
            <a:r>
              <a:rPr lang="ru-RU" sz="2800" dirty="0" err="1"/>
              <a:t>микрофреймворк</a:t>
            </a:r>
            <a:r>
              <a:rPr lang="ru-RU" sz="2800" dirty="0"/>
              <a:t> для веба)</a:t>
            </a:r>
            <a:br>
              <a:rPr lang="ru-RU" sz="2800" dirty="0"/>
            </a:br>
            <a:r>
              <a:rPr lang="ru-RU" sz="2800" dirty="0"/>
              <a:t>🗃️ </a:t>
            </a:r>
            <a:r>
              <a:rPr lang="en-US" sz="2800" b="1" dirty="0"/>
              <a:t>SQLite(</a:t>
            </a:r>
            <a:r>
              <a:rPr lang="ru-RU" alt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etBrains Mono"/>
              </a:rPr>
              <a:t>sqlalchemy</a:t>
            </a:r>
            <a:r>
              <a:rPr lang="en-US" sz="2800" b="1" dirty="0"/>
              <a:t>)</a:t>
            </a:r>
            <a:r>
              <a:rPr lang="en-US" sz="2800" dirty="0"/>
              <a:t> (</a:t>
            </a:r>
            <a:r>
              <a:rPr lang="ru-RU" sz="2800" dirty="0"/>
              <a:t>хранение данных пользователей)</a:t>
            </a:r>
            <a:br>
              <a:rPr lang="ru-RU" sz="2800" dirty="0"/>
            </a:br>
            <a:r>
              <a:rPr lang="ru-RU" sz="2800" dirty="0"/>
              <a:t>🔐 </a:t>
            </a:r>
            <a:r>
              <a:rPr lang="en-US" sz="2800" b="1" dirty="0"/>
              <a:t>Flask-Login</a:t>
            </a:r>
            <a:r>
              <a:rPr lang="en-US" sz="2800" dirty="0"/>
              <a:t> (</a:t>
            </a:r>
            <a:r>
              <a:rPr lang="ru-RU" sz="2800" dirty="0"/>
              <a:t>аутентификация)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0065647"/>
                  </p:ext>
                </p:extLst>
              </p:nvPr>
            </p:nvGraphicFramePr>
            <p:xfrm>
              <a:off x="9191103" y="3581370"/>
              <a:ext cx="3285483" cy="31902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85483" cy="3190250"/>
                    </a:xfrm>
                    <a:prstGeom prst="rect">
                      <a:avLst/>
                    </a:prstGeom>
                  </am3d:spPr>
                  <am3d:camera>
                    <am3d:pos x="0" y="0" z="753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697" d="1000000"/>
                    <am3d:preTrans dx="1147748" dy="-16466351" dz="-955141"/>
                    <am3d:scale>
                      <am3d:sx n="1000000" d="1000000"/>
                      <am3d:sy n="1000000" d="1000000"/>
                      <am3d:sz n="1000000" d="1000000"/>
                    </am3d:scale>
                    <am3d:rot ax="3273549" ay="-5051383" az="-32651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1103" y="3581370"/>
                <a:ext cx="3285483" cy="319025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7B036E-E9BB-4EF8-89F2-28FE8CF4B7F6}"/>
              </a:ext>
            </a:extLst>
          </p:cNvPr>
          <p:cNvSpPr txBox="1"/>
          <p:nvPr/>
        </p:nvSpPr>
        <p:spPr>
          <a:xfrm>
            <a:off x="84665" y="-400432"/>
            <a:ext cx="238064" cy="74174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 </a:t>
            </a:r>
            <a:r>
              <a:rPr lang="ru-RU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Технологии</a:t>
            </a: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193556-282D-4CCF-9E6E-6DBEDC35B150}"/>
              </a:ext>
            </a:extLst>
          </p:cNvPr>
          <p:cNvSpPr/>
          <p:nvPr/>
        </p:nvSpPr>
        <p:spPr>
          <a:xfrm>
            <a:off x="2035235" y="3225830"/>
            <a:ext cx="77992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0" dirty="0">
                <a:effectLst/>
                <a:latin typeface="DeepSeek-CJK-patch"/>
              </a:rPr>
              <a:t>Frontend:</a:t>
            </a:r>
            <a:br>
              <a:rPr lang="en-US" sz="3600" dirty="0"/>
            </a:br>
            <a:r>
              <a:rPr lang="ru-RU" sz="3600" b="0" i="0" dirty="0">
                <a:effectLst/>
                <a:latin typeface="DeepSeek-CJK-patch"/>
              </a:rPr>
              <a:t>🖥️ </a:t>
            </a:r>
            <a:r>
              <a:rPr lang="en-US" sz="3600" b="1" i="0" dirty="0">
                <a:effectLst/>
                <a:latin typeface="DeepSeek-CJK-patch"/>
              </a:rPr>
              <a:t>HTML/CSS</a:t>
            </a:r>
            <a:r>
              <a:rPr lang="en-US" sz="3600" b="0" i="0" dirty="0">
                <a:effectLst/>
                <a:latin typeface="DeepSeek-CJK-patch"/>
              </a:rPr>
              <a:t> (</a:t>
            </a:r>
            <a:r>
              <a:rPr lang="ru-RU" sz="3600" b="0" i="0" dirty="0">
                <a:effectLst/>
                <a:latin typeface="DeepSeek-CJK-patch"/>
              </a:rPr>
              <a:t>чистая верстка)</a:t>
            </a:r>
            <a:br>
              <a:rPr lang="ru-RU" sz="3600" dirty="0"/>
            </a:br>
            <a:r>
              <a:rPr lang="ru-RU" sz="3600" b="0" i="0" dirty="0">
                <a:effectLst/>
                <a:latin typeface="DeepSeek-CJK-patch"/>
              </a:rPr>
              <a:t>🔄 </a:t>
            </a:r>
            <a:r>
              <a:rPr lang="en-US" sz="3600" b="1" i="0" dirty="0">
                <a:effectLst/>
                <a:latin typeface="DeepSeek-CJK-patch"/>
              </a:rPr>
              <a:t>JavaScript</a:t>
            </a:r>
            <a:r>
              <a:rPr lang="en-US" sz="3600" b="0" i="0" dirty="0">
                <a:effectLst/>
                <a:latin typeface="DeepSeek-CJK-patch"/>
              </a:rPr>
              <a:t> (</a:t>
            </a:r>
            <a:r>
              <a:rPr lang="ru-RU" sz="3600" b="0" i="0" dirty="0">
                <a:effectLst/>
                <a:latin typeface="DeepSeek-CJK-patch"/>
              </a:rPr>
              <a:t>интерактивность)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6368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D15BD5-691B-4C48-BA2A-F7C6EE2D2DA2}"/>
              </a:ext>
            </a:extLst>
          </p:cNvPr>
          <p:cNvSpPr/>
          <p:nvPr/>
        </p:nvSpPr>
        <p:spPr>
          <a:xfrm rot="1885744">
            <a:off x="-127367" y="-654075"/>
            <a:ext cx="774700" cy="1346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F1232-101D-498D-8737-F4DF0F4A7827}"/>
              </a:ext>
            </a:extLst>
          </p:cNvPr>
          <p:cNvSpPr/>
          <p:nvPr/>
        </p:nvSpPr>
        <p:spPr>
          <a:xfrm rot="20023616">
            <a:off x="-992754" y="3628925"/>
            <a:ext cx="2234155" cy="50942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C6D0C5-7052-4804-9DF9-465BEEF80101}"/>
              </a:ext>
            </a:extLst>
          </p:cNvPr>
          <p:cNvSpPr/>
          <p:nvPr/>
        </p:nvSpPr>
        <p:spPr>
          <a:xfrm rot="494939">
            <a:off x="-512695" y="32735"/>
            <a:ext cx="774700" cy="44152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ECB7C9-C4C5-4BE5-B8C3-1C27689D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488" y="396559"/>
            <a:ext cx="9144000" cy="2569892"/>
          </a:xfrm>
        </p:spPr>
        <p:txBody>
          <a:bodyPr>
            <a:normAutofit/>
          </a:bodyPr>
          <a:lstStyle/>
          <a:p>
            <a:pPr algn="l"/>
            <a:r>
              <a:rPr lang="ru-RU" b="1" dirty="0"/>
              <a:t>Авторизация</a:t>
            </a:r>
            <a:r>
              <a:rPr lang="ru-RU" dirty="0"/>
              <a:t> – вход в систему</a:t>
            </a:r>
            <a:br>
              <a:rPr lang="ru-RU" dirty="0"/>
            </a:br>
            <a:r>
              <a:rPr lang="ru-RU" b="1" dirty="0"/>
              <a:t>Главная страница</a:t>
            </a:r>
            <a:r>
              <a:rPr lang="ru-RU" dirty="0"/>
              <a:t> – просмотр файлов и папок</a:t>
            </a:r>
            <a:br>
              <a:rPr lang="ru-RU" dirty="0"/>
            </a:br>
            <a:r>
              <a:rPr lang="ru-RU" b="1" dirty="0"/>
              <a:t>Загрузка файла</a:t>
            </a:r>
            <a:r>
              <a:rPr lang="ru-RU" dirty="0"/>
              <a:t> – </a:t>
            </a:r>
            <a:r>
              <a:rPr lang="ru-RU" dirty="0" err="1"/>
              <a:t>drag</a:t>
            </a:r>
            <a:r>
              <a:rPr lang="ru-RU" dirty="0"/>
              <a:t> &amp; </a:t>
            </a:r>
            <a:r>
              <a:rPr lang="ru-RU" dirty="0" err="1"/>
              <a:t>drop</a:t>
            </a:r>
            <a:r>
              <a:rPr lang="ru-RU" dirty="0"/>
              <a:t> или выбор через проводник</a:t>
            </a:r>
            <a:br>
              <a:rPr lang="ru-RU" dirty="0"/>
            </a:br>
            <a:r>
              <a:rPr lang="ru-RU" b="1" dirty="0"/>
              <a:t>Создание папки</a:t>
            </a:r>
            <a:r>
              <a:rPr lang="ru-RU" dirty="0"/>
              <a:t> – ввод названия → создание</a:t>
            </a:r>
            <a:br>
              <a:rPr lang="ru-RU" dirty="0"/>
            </a:br>
            <a:r>
              <a:rPr lang="ru-RU" b="1" dirty="0"/>
              <a:t>Управление файлами</a:t>
            </a:r>
            <a:r>
              <a:rPr lang="ru-RU" dirty="0"/>
              <a:t> – скачивание/удаление в один клик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9720221"/>
                  </p:ext>
                </p:extLst>
              </p:nvPr>
            </p:nvGraphicFramePr>
            <p:xfrm>
              <a:off x="9400612" y="3626559"/>
              <a:ext cx="2866465" cy="30998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66465" cy="3099872"/>
                    </a:xfrm>
                    <a:prstGeom prst="rect">
                      <a:avLst/>
                    </a:prstGeom>
                  </am3d:spPr>
                  <am3d:camera>
                    <am3d:pos x="0" y="0" z="753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697" d="1000000"/>
                    <am3d:preTrans dx="1147748" dy="-16466351" dz="-95514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3820" ay="5094995" az="185783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0612" y="3626559"/>
                <a:ext cx="2866465" cy="309987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7B036E-E9BB-4EF8-89F2-28FE8CF4B7F6}"/>
              </a:ext>
            </a:extLst>
          </p:cNvPr>
          <p:cNvSpPr txBox="1"/>
          <p:nvPr/>
        </p:nvSpPr>
        <p:spPr>
          <a:xfrm>
            <a:off x="109067" y="-68738"/>
            <a:ext cx="23806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 </a:t>
            </a:r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Как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ru-RU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работает</a:t>
            </a: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193556-282D-4CCF-9E6E-6DBEDC35B150}"/>
              </a:ext>
            </a:extLst>
          </p:cNvPr>
          <p:cNvSpPr/>
          <p:nvPr/>
        </p:nvSpPr>
        <p:spPr>
          <a:xfrm>
            <a:off x="574735" y="3791500"/>
            <a:ext cx="7799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Хранение данных📁📂</a:t>
            </a:r>
            <a:r>
              <a:rPr lang="en-US" sz="2800" dirty="0"/>
              <a:t>: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730E1B-236F-4D7A-B6F9-EF5E8FBB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8" y="4375321"/>
            <a:ext cx="4659322" cy="12951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0BBBF91-66F6-43E8-9490-7EEEFD4A0873}"/>
              </a:ext>
            </a:extLst>
          </p:cNvPr>
          <p:cNvSpPr/>
          <p:nvPr/>
        </p:nvSpPr>
        <p:spPr>
          <a:xfrm>
            <a:off x="5384799" y="417354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DeepSeek-CJK-patch"/>
              </a:rPr>
              <a:t>Uploads(</a:t>
            </a:r>
            <a:r>
              <a:rPr lang="ru-RU" sz="1000" b="1" dirty="0">
                <a:latin typeface="DeepSeek-CJK-patch"/>
              </a:rPr>
              <a:t>папка со всеми папками юзеров</a:t>
            </a:r>
            <a:r>
              <a:rPr lang="en-US" sz="2400" dirty="0">
                <a:latin typeface="DeepSeek-CJK-patch"/>
              </a:rPr>
              <a:t>)</a:t>
            </a:r>
            <a:endParaRPr lang="ru-RU" sz="2400" b="0" i="0" dirty="0">
              <a:effectLst/>
              <a:latin typeface="DeepSeek-CJK-patch"/>
            </a:endParaRPr>
          </a:p>
          <a:p>
            <a:r>
              <a:rPr lang="en-US" sz="2400" b="0" i="0" dirty="0">
                <a:effectLst/>
                <a:latin typeface="DeepSeek-CJK-patch"/>
              </a:rPr>
              <a:t>├</a:t>
            </a:r>
            <a:r>
              <a:rPr lang="ru-RU" sz="2400" b="0" i="0" dirty="0">
                <a:effectLst/>
                <a:latin typeface="DeepSeek-CJK-patch"/>
              </a:rPr>
              <a:t>📂 Папка юзера</a:t>
            </a:r>
            <a:r>
              <a:rPr lang="en-US" sz="2400" b="1" i="0" dirty="0">
                <a:effectLst/>
                <a:latin typeface="DeepSeek-CJK-patch"/>
              </a:rPr>
              <a:t>/</a:t>
            </a:r>
            <a:br>
              <a:rPr lang="en-US" sz="2400" dirty="0"/>
            </a:br>
            <a:r>
              <a:rPr lang="ru-RU" sz="2400" dirty="0"/>
              <a:t>    </a:t>
            </a:r>
            <a:r>
              <a:rPr lang="en-US" sz="2400" b="0" i="0" dirty="0">
                <a:effectLst/>
                <a:latin typeface="DeepSeek-CJK-patch"/>
              </a:rPr>
              <a:t>├── </a:t>
            </a:r>
            <a:r>
              <a:rPr lang="ru-RU" sz="2400" b="0" i="0" dirty="0">
                <a:effectLst/>
                <a:latin typeface="DeepSeek-CJK-patch"/>
              </a:rPr>
              <a:t>📄 </a:t>
            </a:r>
            <a:r>
              <a:rPr lang="en-US" sz="2400" b="1" i="0" dirty="0">
                <a:effectLst/>
                <a:latin typeface="DeepSeek-CJK-patch"/>
              </a:rPr>
              <a:t>document.pdf</a:t>
            </a:r>
            <a:br>
              <a:rPr lang="en-US" sz="2400" dirty="0"/>
            </a:br>
            <a:r>
              <a:rPr lang="ru-RU" sz="2400" dirty="0"/>
              <a:t>    </a:t>
            </a:r>
            <a:r>
              <a:rPr lang="en-US" sz="2400" b="0" i="0" dirty="0">
                <a:effectLst/>
                <a:latin typeface="DeepSeek-CJK-patch"/>
              </a:rPr>
              <a:t>├── </a:t>
            </a:r>
            <a:r>
              <a:rPr lang="ru-RU" sz="2400" b="0" i="0" dirty="0">
                <a:effectLst/>
                <a:latin typeface="DeepSeek-CJK-patch"/>
              </a:rPr>
              <a:t>📁 </a:t>
            </a:r>
            <a:r>
              <a:rPr lang="en-US" sz="2400" b="1" i="0" dirty="0">
                <a:effectLst/>
                <a:latin typeface="DeepSeek-CJK-patch"/>
              </a:rPr>
              <a:t>Images/</a:t>
            </a:r>
            <a:br>
              <a:rPr lang="en-US" sz="2400" dirty="0"/>
            </a:br>
            <a:r>
              <a:rPr lang="ru-RU" sz="2400" dirty="0"/>
              <a:t>    </a:t>
            </a:r>
            <a:r>
              <a:rPr lang="en-US" sz="2400" b="0" i="0" dirty="0">
                <a:effectLst/>
                <a:latin typeface="DeepSeek-CJK-patch"/>
              </a:rPr>
              <a:t>└── </a:t>
            </a:r>
            <a:r>
              <a:rPr lang="ru-RU" sz="2400" b="0" i="0" dirty="0">
                <a:effectLst/>
                <a:latin typeface="DeepSeek-CJK-patch"/>
              </a:rPr>
              <a:t>📁 </a:t>
            </a:r>
            <a:r>
              <a:rPr lang="en-US" sz="2400" b="1" i="0" dirty="0">
                <a:effectLst/>
                <a:latin typeface="DeepSeek-CJK-patch"/>
              </a:rPr>
              <a:t>Projects/</a:t>
            </a:r>
            <a:endParaRPr lang="ru-RU" sz="2400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1990CFC-ED5F-4DBB-97C2-8C6B95242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03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2306724-4D29-40C8-BFE4-D48415A6EE93}"/>
              </a:ext>
            </a:extLst>
          </p:cNvPr>
          <p:cNvSpPr/>
          <p:nvPr/>
        </p:nvSpPr>
        <p:spPr>
          <a:xfrm rot="1885744">
            <a:off x="-127367" y="-654075"/>
            <a:ext cx="774700" cy="1346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210489-EB93-4A35-AFA6-46C96A5B14A3}"/>
              </a:ext>
            </a:extLst>
          </p:cNvPr>
          <p:cNvSpPr/>
          <p:nvPr/>
        </p:nvSpPr>
        <p:spPr>
          <a:xfrm rot="20023616">
            <a:off x="-992754" y="3628925"/>
            <a:ext cx="2234155" cy="50942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52A7588-0B0D-4BC7-98E3-EA6B03445E20}"/>
              </a:ext>
            </a:extLst>
          </p:cNvPr>
          <p:cNvSpPr/>
          <p:nvPr/>
        </p:nvSpPr>
        <p:spPr>
          <a:xfrm rot="494939">
            <a:off x="-512695" y="32735"/>
            <a:ext cx="774700" cy="44152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44390-0A9E-4967-8303-D2CA79DFE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12800" y="-6043929"/>
            <a:ext cx="9144000" cy="2387600"/>
          </a:xfrm>
        </p:spPr>
        <p:txBody>
          <a:bodyPr/>
          <a:lstStyle/>
          <a:p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Проект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WEB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ECB7C9-C4C5-4BE5-B8C3-1C27689D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488" y="396559"/>
            <a:ext cx="9144000" cy="2569892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🔹 </a:t>
            </a:r>
            <a:r>
              <a:rPr lang="ru-RU" b="1" dirty="0"/>
              <a:t>Поиск по файлам</a:t>
            </a:r>
            <a:r>
              <a:rPr lang="ru-RU" dirty="0"/>
              <a:t> – быстрый доступ к нужному документу</a:t>
            </a:r>
            <a:br>
              <a:rPr lang="ru-RU" dirty="0"/>
            </a:br>
            <a:r>
              <a:rPr lang="ru-RU" dirty="0"/>
              <a:t>🔹 </a:t>
            </a:r>
            <a:r>
              <a:rPr lang="ru-RU" b="1" dirty="0"/>
              <a:t>Облачное хранилище</a:t>
            </a:r>
            <a:r>
              <a:rPr lang="ru-RU" dirty="0"/>
              <a:t> – синхронизация с </a:t>
            </a:r>
            <a:r>
              <a:rPr lang="ru-RU" dirty="0" err="1"/>
              <a:t>Яндекс.Диском</a:t>
            </a:r>
            <a:r>
              <a:rPr lang="ru-RU" dirty="0"/>
              <a:t>/</a:t>
            </a:r>
            <a:r>
              <a:rPr lang="ru-RU" dirty="0" err="1"/>
              <a:t>GDrive</a:t>
            </a:r>
            <a:br>
              <a:rPr lang="ru-RU" dirty="0"/>
            </a:br>
            <a:r>
              <a:rPr lang="ru-RU" dirty="0"/>
              <a:t>🔹 </a:t>
            </a:r>
            <a:r>
              <a:rPr lang="ru-RU" b="1" dirty="0"/>
              <a:t>Шифрование данных</a:t>
            </a:r>
            <a:r>
              <a:rPr lang="ru-RU" dirty="0"/>
              <a:t> – дополнительная защита</a:t>
            </a:r>
            <a:br>
              <a:rPr lang="ru-RU" dirty="0"/>
            </a:br>
            <a:r>
              <a:rPr lang="ru-RU" dirty="0"/>
              <a:t>🔹 </a:t>
            </a:r>
            <a:r>
              <a:rPr lang="ru-RU" b="1" dirty="0"/>
              <a:t>Мобильное приложение</a:t>
            </a:r>
            <a:r>
              <a:rPr lang="ru-RU" dirty="0"/>
              <a:t> – удобный доступ с телефона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2595870"/>
                  </p:ext>
                </p:extLst>
              </p:nvPr>
            </p:nvGraphicFramePr>
            <p:xfrm>
              <a:off x="9162534" y="3314722"/>
              <a:ext cx="3342621" cy="37235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42621" cy="3723546"/>
                    </a:xfrm>
                    <a:prstGeom prst="rect">
                      <a:avLst/>
                    </a:prstGeom>
                  </am3d:spPr>
                  <am3d:camera>
                    <am3d:pos x="0" y="0" z="753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697" d="1000000"/>
                    <am3d:preTrans dx="1147748" dy="-16466351" dz="-955141"/>
                    <am3d:scale>
                      <am3d:sx n="1000000" d="1000000"/>
                      <am3d:sy n="1000000" d="1000000"/>
                      <am3d:sz n="1000000" d="1000000"/>
                    </am3d:scale>
                    <am3d:rot ax="9761995" ay="-2268201" az="-101515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534" y="3314722"/>
                <a:ext cx="3342621" cy="372354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7B036E-E9BB-4EF8-89F2-28FE8CF4B7F6}"/>
              </a:ext>
            </a:extLst>
          </p:cNvPr>
          <p:cNvSpPr txBox="1"/>
          <p:nvPr/>
        </p:nvSpPr>
        <p:spPr>
          <a:xfrm>
            <a:off x="109067" y="-68738"/>
            <a:ext cx="23806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 </a:t>
            </a:r>
            <a:r>
              <a:rPr lang="ru-RU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Перспективы</a:t>
            </a:r>
          </a:p>
          <a:p>
            <a:r>
              <a:rPr lang="ru-RU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развития</a:t>
            </a: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1193556-282D-4CCF-9E6E-6DBEDC35B150}"/>
              </a:ext>
            </a:extLst>
          </p:cNvPr>
          <p:cNvSpPr/>
          <p:nvPr/>
        </p:nvSpPr>
        <p:spPr>
          <a:xfrm>
            <a:off x="-6765865" y="3629940"/>
            <a:ext cx="7799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Хранение данных📁📂</a:t>
            </a:r>
            <a:r>
              <a:rPr lang="en-US" sz="2800" dirty="0"/>
              <a:t>: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730E1B-236F-4D7A-B6F9-EF5E8FBB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26552" y="4654721"/>
            <a:ext cx="4659322" cy="12951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0BBBF91-66F6-43E8-9490-7EEEFD4A0873}"/>
              </a:ext>
            </a:extLst>
          </p:cNvPr>
          <p:cNvSpPr/>
          <p:nvPr/>
        </p:nvSpPr>
        <p:spPr>
          <a:xfrm>
            <a:off x="-6502401" y="405311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DeepSeek-CJK-patch"/>
              </a:rPr>
              <a:t>Uploads(</a:t>
            </a:r>
            <a:r>
              <a:rPr lang="ru-RU" sz="1000" b="1" dirty="0">
                <a:latin typeface="DeepSeek-CJK-patch"/>
              </a:rPr>
              <a:t>папка со всеми папками юзеров</a:t>
            </a:r>
            <a:r>
              <a:rPr lang="en-US" sz="2400" dirty="0">
                <a:latin typeface="DeepSeek-CJK-patch"/>
              </a:rPr>
              <a:t>)</a:t>
            </a:r>
            <a:endParaRPr lang="ru-RU" sz="2400" b="0" i="0" dirty="0">
              <a:effectLst/>
              <a:latin typeface="DeepSeek-CJK-patch"/>
            </a:endParaRPr>
          </a:p>
          <a:p>
            <a:r>
              <a:rPr lang="en-US" sz="2400" b="0" i="0" dirty="0">
                <a:effectLst/>
                <a:latin typeface="DeepSeek-CJK-patch"/>
              </a:rPr>
              <a:t>├</a:t>
            </a:r>
            <a:r>
              <a:rPr lang="ru-RU" sz="2400" b="0" i="0" dirty="0">
                <a:effectLst/>
                <a:latin typeface="DeepSeek-CJK-patch"/>
              </a:rPr>
              <a:t>📂 Папка юзера</a:t>
            </a:r>
            <a:r>
              <a:rPr lang="en-US" sz="2400" b="1" i="0" dirty="0">
                <a:effectLst/>
                <a:latin typeface="DeepSeek-CJK-patch"/>
              </a:rPr>
              <a:t>/</a:t>
            </a:r>
            <a:br>
              <a:rPr lang="en-US" sz="2400" dirty="0"/>
            </a:br>
            <a:r>
              <a:rPr lang="ru-RU" sz="2400" dirty="0"/>
              <a:t>    </a:t>
            </a:r>
            <a:r>
              <a:rPr lang="en-US" sz="2400" b="0" i="0" dirty="0">
                <a:effectLst/>
                <a:latin typeface="DeepSeek-CJK-patch"/>
              </a:rPr>
              <a:t>├── </a:t>
            </a:r>
            <a:r>
              <a:rPr lang="ru-RU" sz="2400" b="0" i="0" dirty="0">
                <a:effectLst/>
                <a:latin typeface="DeepSeek-CJK-patch"/>
              </a:rPr>
              <a:t>📄 </a:t>
            </a:r>
            <a:r>
              <a:rPr lang="en-US" sz="2400" b="1" i="0" dirty="0">
                <a:effectLst/>
                <a:latin typeface="DeepSeek-CJK-patch"/>
              </a:rPr>
              <a:t>document.pdf</a:t>
            </a:r>
            <a:br>
              <a:rPr lang="en-US" sz="2400" dirty="0"/>
            </a:br>
            <a:r>
              <a:rPr lang="ru-RU" sz="2400" dirty="0"/>
              <a:t>    </a:t>
            </a:r>
            <a:r>
              <a:rPr lang="en-US" sz="2400" b="0" i="0" dirty="0">
                <a:effectLst/>
                <a:latin typeface="DeepSeek-CJK-patch"/>
              </a:rPr>
              <a:t>├── </a:t>
            </a:r>
            <a:r>
              <a:rPr lang="ru-RU" sz="2400" b="0" i="0" dirty="0">
                <a:effectLst/>
                <a:latin typeface="DeepSeek-CJK-patch"/>
              </a:rPr>
              <a:t>📁 </a:t>
            </a:r>
            <a:r>
              <a:rPr lang="en-US" sz="2400" b="1" i="0" dirty="0">
                <a:effectLst/>
                <a:latin typeface="DeepSeek-CJK-patch"/>
              </a:rPr>
              <a:t>Images/</a:t>
            </a:r>
            <a:br>
              <a:rPr lang="en-US" sz="2400" dirty="0"/>
            </a:br>
            <a:r>
              <a:rPr lang="ru-RU" sz="2400" dirty="0"/>
              <a:t>    </a:t>
            </a:r>
            <a:r>
              <a:rPr lang="en-US" sz="2400" b="0" i="0" dirty="0">
                <a:effectLst/>
                <a:latin typeface="DeepSeek-CJK-patch"/>
              </a:rPr>
              <a:t>└── </a:t>
            </a:r>
            <a:r>
              <a:rPr lang="ru-RU" sz="2400" b="0" i="0" dirty="0">
                <a:effectLst/>
                <a:latin typeface="DeepSeek-CJK-patch"/>
              </a:rPr>
              <a:t>📁 </a:t>
            </a:r>
            <a:r>
              <a:rPr lang="en-US" sz="2400" b="1" i="0" dirty="0">
                <a:effectLst/>
                <a:latin typeface="DeepSeek-CJK-patch"/>
              </a:rPr>
              <a:t>Projects/</a:t>
            </a:r>
            <a:endParaRPr lang="ru-RU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Трехмерная модель 8" descr="Компакт-диск">
                <a:extLst>
                  <a:ext uri="{FF2B5EF4-FFF2-40B4-BE49-F238E27FC236}">
                    <a16:creationId xmlns:a16="http://schemas.microsoft.com/office/drawing/2014/main" id="{5BC95F6E-FA5C-4C65-BBF3-3662873000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348424"/>
                  </p:ext>
                </p:extLst>
              </p:nvPr>
            </p:nvGraphicFramePr>
            <p:xfrm>
              <a:off x="3795332" y="2324993"/>
              <a:ext cx="3533084" cy="31331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33084" cy="3133113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328159" ay="1034034" az="-13977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Трехмерная модель 8" descr="Компакт-диск">
                <a:extLst>
                  <a:ext uri="{FF2B5EF4-FFF2-40B4-BE49-F238E27FC236}">
                    <a16:creationId xmlns:a16="http://schemas.microsoft.com/office/drawing/2014/main" id="{5BC95F6E-FA5C-4C65-BBF3-3662873000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5332" y="2324993"/>
                <a:ext cx="3533084" cy="3133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Трехмерная модель 9" descr="Увеличительное стекло">
                <a:extLst>
                  <a:ext uri="{FF2B5EF4-FFF2-40B4-BE49-F238E27FC236}">
                    <a16:creationId xmlns:a16="http://schemas.microsoft.com/office/drawing/2014/main" id="{834C7106-342C-4FB2-866D-2DCD4D2AF7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2329605"/>
                  </p:ext>
                </p:extLst>
              </p:nvPr>
            </p:nvGraphicFramePr>
            <p:xfrm>
              <a:off x="9146077" y="159843"/>
              <a:ext cx="3018836" cy="298074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18836" cy="2980743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3652111" ay="1544288" az="227549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Трехмерная модель 9" descr="Увеличительное стекло">
                <a:extLst>
                  <a:ext uri="{FF2B5EF4-FFF2-40B4-BE49-F238E27FC236}">
                    <a16:creationId xmlns:a16="http://schemas.microsoft.com/office/drawing/2014/main" id="{834C7106-342C-4FB2-866D-2DCD4D2AF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6077" y="159843"/>
                <a:ext cx="3018836" cy="29807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39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1434DCB-4A05-4789-BC08-769EF63C1214}"/>
              </a:ext>
            </a:extLst>
          </p:cNvPr>
          <p:cNvSpPr/>
          <p:nvPr/>
        </p:nvSpPr>
        <p:spPr>
          <a:xfrm rot="1885744">
            <a:off x="-127367" y="-654075"/>
            <a:ext cx="774700" cy="1346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434DDDB-8AF4-41EB-9D5A-640CDC30E0B7}"/>
              </a:ext>
            </a:extLst>
          </p:cNvPr>
          <p:cNvSpPr/>
          <p:nvPr/>
        </p:nvSpPr>
        <p:spPr>
          <a:xfrm rot="20023616">
            <a:off x="-992754" y="3628925"/>
            <a:ext cx="2234155" cy="50942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47DFF6A-0B73-4CC4-99F2-974CDCC336C7}"/>
              </a:ext>
            </a:extLst>
          </p:cNvPr>
          <p:cNvSpPr/>
          <p:nvPr/>
        </p:nvSpPr>
        <p:spPr>
          <a:xfrm rot="494939">
            <a:off x="-512695" y="32735"/>
            <a:ext cx="774700" cy="44152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892281"/>
                  </p:ext>
                </p:extLst>
              </p:nvPr>
            </p:nvGraphicFramePr>
            <p:xfrm>
              <a:off x="4082322" y="2568503"/>
              <a:ext cx="3095019" cy="4294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95019" cy="4294934"/>
                    </a:xfrm>
                    <a:prstGeom prst="rect">
                      <a:avLst/>
                    </a:prstGeom>
                  </am3d:spPr>
                  <am3d:camera>
                    <am3d:pos x="0" y="0" z="753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697" d="1000000"/>
                    <am3d:preTrans dx="1147748" dy="-16466351" dz="-955141"/>
                    <am3d:scale>
                      <am3d:sx n="1000000" d="1000000"/>
                      <am3d:sy n="1000000" d="1000000"/>
                      <am3d:sz n="1000000" d="1000000"/>
                    </am3d:scale>
                    <am3d:rot ax="8102126" ay="-2328279" az="-8877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Облачная база данных">
                <a:extLst>
                  <a:ext uri="{FF2B5EF4-FFF2-40B4-BE49-F238E27FC236}">
                    <a16:creationId xmlns:a16="http://schemas.microsoft.com/office/drawing/2014/main" id="{97315C2A-9C89-49AF-A853-851ADA147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2322" y="2568503"/>
                <a:ext cx="3095019" cy="429493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7B036E-E9BB-4EF8-89F2-28FE8CF4B7F6}"/>
              </a:ext>
            </a:extLst>
          </p:cNvPr>
          <p:cNvSpPr txBox="1"/>
          <p:nvPr/>
        </p:nvSpPr>
        <p:spPr>
          <a:xfrm>
            <a:off x="1455266" y="1968339"/>
            <a:ext cx="8603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Спасибо за внимание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Трехмерная модель 8" descr="Компакт-диск">
                <a:extLst>
                  <a:ext uri="{FF2B5EF4-FFF2-40B4-BE49-F238E27FC236}">
                    <a16:creationId xmlns:a16="http://schemas.microsoft.com/office/drawing/2014/main" id="{5BC95F6E-FA5C-4C65-BBF3-3662873000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7978838"/>
                  </p:ext>
                </p:extLst>
              </p:nvPr>
            </p:nvGraphicFramePr>
            <p:xfrm>
              <a:off x="663041" y="3168668"/>
              <a:ext cx="3208977" cy="317391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08977" cy="3173918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45395" ay="-889379" az="1049629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18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Трехмерная модель 8" descr="Компакт-диск">
                <a:extLst>
                  <a:ext uri="{FF2B5EF4-FFF2-40B4-BE49-F238E27FC236}">
                    <a16:creationId xmlns:a16="http://schemas.microsoft.com/office/drawing/2014/main" id="{5BC95F6E-FA5C-4C65-BBF3-3662873000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041" y="3168668"/>
                <a:ext cx="3208977" cy="3173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Трехмерная модель 9" descr="Увеличительное стекло">
                <a:extLst>
                  <a:ext uri="{FF2B5EF4-FFF2-40B4-BE49-F238E27FC236}">
                    <a16:creationId xmlns:a16="http://schemas.microsoft.com/office/drawing/2014/main" id="{834C7106-342C-4FB2-866D-2DCD4D2AF7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1336715"/>
                  </p:ext>
                </p:extLst>
              </p:nvPr>
            </p:nvGraphicFramePr>
            <p:xfrm>
              <a:off x="8294979" y="3048458"/>
              <a:ext cx="3018836" cy="29807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18836" cy="2980743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3652111" ay="1544288" az="227549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Трехмерная модель 9" descr="Увеличительное стекло">
                <a:extLst>
                  <a:ext uri="{FF2B5EF4-FFF2-40B4-BE49-F238E27FC236}">
                    <a16:creationId xmlns:a16="http://schemas.microsoft.com/office/drawing/2014/main" id="{834C7106-342C-4FB2-866D-2DCD4D2AF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4979" y="3048458"/>
                <a:ext cx="3018836" cy="298074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13163CBF-F5EB-458F-8E45-8CF90C2831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099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338</Words>
  <Application>Microsoft Office PowerPoint</Application>
  <PresentationFormat>Широкоэкранный</PresentationFormat>
  <Paragraphs>31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DeepSeek-CJK-patch</vt:lpstr>
      <vt:lpstr>JetBrains Mono</vt:lpstr>
      <vt:lpstr>Segoe UI Black</vt:lpstr>
      <vt:lpstr>Тема Office</vt:lpstr>
      <vt:lpstr>Проект WEB</vt:lpstr>
      <vt:lpstr>Проект WEB</vt:lpstr>
      <vt:lpstr>Проект WEB</vt:lpstr>
      <vt:lpstr>Проект WEB</vt:lpstr>
      <vt:lpstr>Презентация PowerPoint</vt:lpstr>
      <vt:lpstr>Проект WEB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WEB</dc:title>
  <dc:creator>Администратор</dc:creator>
  <cp:lastModifiedBy>Администратор</cp:lastModifiedBy>
  <cp:revision>2</cp:revision>
  <dcterms:created xsi:type="dcterms:W3CDTF">2025-05-12T11:43:12Z</dcterms:created>
  <dcterms:modified xsi:type="dcterms:W3CDTF">2025-05-12T12:36:46Z</dcterms:modified>
</cp:coreProperties>
</file>